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368" r:id="rId33"/>
    <p:sldId id="333" r:id="rId34"/>
    <p:sldId id="336" r:id="rId35"/>
    <p:sldId id="334" r:id="rId36"/>
    <p:sldId id="335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6" r:id="rId56"/>
    <p:sldId id="378" r:id="rId57"/>
    <p:sldId id="389" r:id="rId58"/>
    <p:sldId id="390" r:id="rId59"/>
    <p:sldId id="379" r:id="rId60"/>
    <p:sldId id="382" r:id="rId61"/>
    <p:sldId id="383" r:id="rId62"/>
    <p:sldId id="384" r:id="rId63"/>
    <p:sldId id="385" r:id="rId64"/>
    <p:sldId id="387" r:id="rId65"/>
    <p:sldId id="377" r:id="rId66"/>
    <p:sldId id="392" r:id="rId67"/>
    <p:sldId id="381" r:id="rId68"/>
    <p:sldId id="386" r:id="rId69"/>
    <p:sldId id="391" r:id="rId70"/>
    <p:sldId id="395" r:id="rId71"/>
    <p:sldId id="396" r:id="rId72"/>
    <p:sldId id="397" r:id="rId73"/>
    <p:sldId id="398" r:id="rId74"/>
    <p:sldId id="375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394" r:id="rId84"/>
    <p:sldId id="364" r:id="rId85"/>
    <p:sldId id="357" r:id="rId86"/>
    <p:sldId id="358" r:id="rId87"/>
    <p:sldId id="360" r:id="rId88"/>
    <p:sldId id="359" r:id="rId89"/>
    <p:sldId id="363" r:id="rId90"/>
    <p:sldId id="321" r:id="rId91"/>
    <p:sldId id="315" r:id="rId92"/>
    <p:sldId id="304" r:id="rId93"/>
    <p:sldId id="257" r:id="rId94"/>
    <p:sldId id="258" r:id="rId95"/>
    <p:sldId id="290" r:id="rId96"/>
    <p:sldId id="291" r:id="rId97"/>
    <p:sldId id="292" r:id="rId98"/>
    <p:sldId id="301" r:id="rId99"/>
    <p:sldId id="303" r:id="rId100"/>
    <p:sldId id="270" r:id="rId101"/>
    <p:sldId id="316" r:id="rId102"/>
    <p:sldId id="307" r:id="rId103"/>
    <p:sldId id="278" r:id="rId104"/>
    <p:sldId id="282" r:id="rId105"/>
    <p:sldId id="300" r:id="rId106"/>
    <p:sldId id="274" r:id="rId107"/>
    <p:sldId id="273" r:id="rId108"/>
    <p:sldId id="285" r:id="rId109"/>
    <p:sldId id="305" r:id="rId110"/>
    <p:sldId id="306" r:id="rId111"/>
    <p:sldId id="284" r:id="rId112"/>
    <p:sldId id="276" r:id="rId113"/>
    <p:sldId id="261" r:id="rId114"/>
    <p:sldId id="269" r:id="rId115"/>
    <p:sldId id="263" r:id="rId116"/>
    <p:sldId id="264" r:id="rId117"/>
    <p:sldId id="260" r:id="rId118"/>
    <p:sldId id="265" r:id="rId119"/>
    <p:sldId id="267" r:id="rId120"/>
    <p:sldId id="266" r:id="rId121"/>
    <p:sldId id="271" r:id="rId122"/>
    <p:sldId id="277" r:id="rId123"/>
    <p:sldId id="279" r:id="rId124"/>
    <p:sldId id="268" r:id="rId125"/>
    <p:sldId id="280" r:id="rId126"/>
    <p:sldId id="281" r:id="rId127"/>
    <p:sldId id="287" r:id="rId128"/>
    <p:sldId id="288" r:id="rId129"/>
    <p:sldId id="302" r:id="rId130"/>
    <p:sldId id="309" r:id="rId131"/>
    <p:sldId id="310" r:id="rId132"/>
    <p:sldId id="311" r:id="rId133"/>
    <p:sldId id="312" r:id="rId134"/>
    <p:sldId id="313" r:id="rId135"/>
    <p:sldId id="314" r:id="rId136"/>
    <p:sldId id="275" r:id="rId137"/>
    <p:sldId id="298" r:id="rId138"/>
    <p:sldId id="294" r:id="rId139"/>
    <p:sldId id="295" r:id="rId140"/>
    <p:sldId id="296" r:id="rId141"/>
    <p:sldId id="297" r:id="rId1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1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8/10/relationships/authors" Target="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Relationship Id="rId90" Type="http://schemas.openxmlformats.org/officeDocument/2006/relationships/slide" Target="slides/slide89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1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1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image" Target="../media/image34.png"/><Relationship Id="rId7" Type="http://schemas.openxmlformats.org/officeDocument/2006/relationships/slide" Target="slide9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5" Type="http://schemas.openxmlformats.org/officeDocument/2006/relationships/slide" Target="slide103.xml"/><Relationship Id="rId10" Type="http://schemas.openxmlformats.org/officeDocument/2006/relationships/image" Target="../media/image1.png"/><Relationship Id="rId4" Type="http://schemas.openxmlformats.org/officeDocument/2006/relationships/slide" Target="slide98.xml"/><Relationship Id="rId9" Type="http://schemas.openxmlformats.org/officeDocument/2006/relationships/slide" Target="slide9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image" Target="../media/image35.png"/><Relationship Id="rId7" Type="http://schemas.openxmlformats.org/officeDocument/2006/relationships/slide" Target="slide98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5" Type="http://schemas.openxmlformats.org/officeDocument/2006/relationships/image" Target="../media/image16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5.png"/><Relationship Id="rId9" Type="http://schemas.openxmlformats.org/officeDocument/2006/relationships/slide" Target="slide10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36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00.xml"/><Relationship Id="rId4" Type="http://schemas.openxmlformats.org/officeDocument/2006/relationships/image" Target="../media/image37.png"/><Relationship Id="rId9" Type="http://schemas.openxmlformats.org/officeDocument/2006/relationships/slide" Target="slide9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3.png"/><Relationship Id="rId7" Type="http://schemas.openxmlformats.org/officeDocument/2006/relationships/slide" Target="slide92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commons.wikimedia.org/wiki/Category:NOR_gate_symbols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8.png"/><Relationship Id="rId7" Type="http://schemas.openxmlformats.org/officeDocument/2006/relationships/slide" Target="slide9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slide" Target="slide100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1.png"/><Relationship Id="rId4" Type="http://schemas.openxmlformats.org/officeDocument/2006/relationships/image" Target="../media/image76.jpeg"/><Relationship Id="rId9" Type="http://schemas.openxmlformats.org/officeDocument/2006/relationships/slide" Target="slide9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.png"/><Relationship Id="rId3" Type="http://schemas.openxmlformats.org/officeDocument/2006/relationships/slide" Target="slide109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2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slide" Target="slide102.xml"/><Relationship Id="rId10" Type="http://schemas.openxmlformats.org/officeDocument/2006/relationships/slide" Target="slide97.xml"/><Relationship Id="rId4" Type="http://schemas.openxmlformats.org/officeDocument/2006/relationships/slide" Target="slide98.xml"/><Relationship Id="rId9" Type="http://schemas.openxmlformats.org/officeDocument/2006/relationships/hyperlink" Target="https://liucs.net/cs101s14/n4-logic.htm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4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5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2.xml"/><Relationship Id="rId4" Type="http://schemas.openxmlformats.org/officeDocument/2006/relationships/slide" Target="slide10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7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4.xml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98.xml"/><Relationship Id="rId7" Type="http://schemas.openxmlformats.org/officeDocument/2006/relationships/slide" Target="slide17.xml"/><Relationship Id="rId12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11" Type="http://schemas.openxmlformats.org/officeDocument/2006/relationships/slide" Target="slide21.xml"/><Relationship Id="rId5" Type="http://schemas.openxmlformats.org/officeDocument/2006/relationships/slide" Target="slide10.xml"/><Relationship Id="rId10" Type="http://schemas.openxmlformats.org/officeDocument/2006/relationships/slide" Target="slide19.xml"/><Relationship Id="rId4" Type="http://schemas.openxmlformats.org/officeDocument/2006/relationships/slide" Target="slide32.xml"/><Relationship Id="rId9" Type="http://schemas.openxmlformats.org/officeDocument/2006/relationships/slide" Target="slide2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9.xml"/><Relationship Id="rId3" Type="http://schemas.openxmlformats.org/officeDocument/2006/relationships/image" Target="../media/image16.jpeg"/><Relationship Id="rId7" Type="http://schemas.openxmlformats.org/officeDocument/2006/relationships/slide" Target="slide97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8.xml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slide" Target="slide87.xml"/><Relationship Id="rId9" Type="http://schemas.openxmlformats.org/officeDocument/2006/relationships/slide" Target="slide92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slide" Target="slide18.xml"/><Relationship Id="rId3" Type="http://schemas.openxmlformats.org/officeDocument/2006/relationships/image" Target="../media/image8.png"/><Relationship Id="rId7" Type="http://schemas.openxmlformats.org/officeDocument/2006/relationships/slide" Target="slide17.xml"/><Relationship Id="rId12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89.xml"/><Relationship Id="rId5" Type="http://schemas.openxmlformats.org/officeDocument/2006/relationships/slide" Target="slide97.xml"/><Relationship Id="rId10" Type="http://schemas.openxmlformats.org/officeDocument/2006/relationships/image" Target="../media/image18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slide" Target="slide18.xml"/><Relationship Id="rId3" Type="http://schemas.openxmlformats.org/officeDocument/2006/relationships/image" Target="../media/image18.png"/><Relationship Id="rId7" Type="http://schemas.openxmlformats.org/officeDocument/2006/relationships/image" Target="../media/image16.jpeg"/><Relationship Id="rId12" Type="http://schemas.openxmlformats.org/officeDocument/2006/relationships/slide" Target="slid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87.xml"/><Relationship Id="rId5" Type="http://schemas.openxmlformats.org/officeDocument/2006/relationships/image" Target="../media/image19.png"/><Relationship Id="rId10" Type="http://schemas.openxmlformats.org/officeDocument/2006/relationships/image" Target="../media/image1.png"/><Relationship Id="rId4" Type="http://schemas.openxmlformats.org/officeDocument/2006/relationships/slide" Target="slide89.xml"/><Relationship Id="rId9" Type="http://schemas.openxmlformats.org/officeDocument/2006/relationships/slide" Target="slide92.xml"/><Relationship Id="rId14" Type="http://schemas.openxmlformats.org/officeDocument/2006/relationships/slide" Target="slide8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3.xml"/><Relationship Id="rId18" Type="http://schemas.openxmlformats.org/officeDocument/2006/relationships/slide" Target="slide92.xml"/><Relationship Id="rId26" Type="http://schemas.openxmlformats.org/officeDocument/2006/relationships/slide" Target="slide7.xml"/><Relationship Id="rId3" Type="http://schemas.openxmlformats.org/officeDocument/2006/relationships/slide" Target="slide88.xml"/><Relationship Id="rId21" Type="http://schemas.openxmlformats.org/officeDocument/2006/relationships/slide" Target="slide26.xml"/><Relationship Id="rId7" Type="http://schemas.openxmlformats.org/officeDocument/2006/relationships/slide" Target="slide97.xml"/><Relationship Id="rId12" Type="http://schemas.openxmlformats.org/officeDocument/2006/relationships/slide" Target="slide98.xml"/><Relationship Id="rId17" Type="http://schemas.openxmlformats.org/officeDocument/2006/relationships/slide" Target="slide109.xml"/><Relationship Id="rId25" Type="http://schemas.openxmlformats.org/officeDocument/2006/relationships/image" Target="../media/image13.png"/><Relationship Id="rId2" Type="http://schemas.openxmlformats.org/officeDocument/2006/relationships/image" Target="../media/image21.png"/><Relationship Id="rId16" Type="http://schemas.openxmlformats.org/officeDocument/2006/relationships/slide" Target="slide93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9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6.xml"/><Relationship Id="rId15" Type="http://schemas.openxmlformats.org/officeDocument/2006/relationships/slide" Target="slide95.xml"/><Relationship Id="rId23" Type="http://schemas.openxmlformats.org/officeDocument/2006/relationships/image" Target="../media/image22.png"/><Relationship Id="rId10" Type="http://schemas.openxmlformats.org/officeDocument/2006/relationships/slide" Target="slide100.xml"/><Relationship Id="rId19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5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8.xml"/><Relationship Id="rId7" Type="http://schemas.openxmlformats.org/officeDocument/2006/relationships/slide" Target="slide86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5.xml"/><Relationship Id="rId3" Type="http://schemas.openxmlformats.org/officeDocument/2006/relationships/slide" Target="slide100.xml"/><Relationship Id="rId21" Type="http://schemas.openxmlformats.org/officeDocument/2006/relationships/slide" Target="slide108.xml"/><Relationship Id="rId7" Type="http://schemas.openxmlformats.org/officeDocument/2006/relationships/slide" Target="slide104.xml"/><Relationship Id="rId12" Type="http://schemas.openxmlformats.org/officeDocument/2006/relationships/slide" Target="slide8.xml"/><Relationship Id="rId17" Type="http://schemas.openxmlformats.org/officeDocument/2006/relationships/image" Target="../media/image24.jpeg"/><Relationship Id="rId2" Type="http://schemas.openxmlformats.org/officeDocument/2006/relationships/image" Target="../media/image15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8.xml"/><Relationship Id="rId15" Type="http://schemas.openxmlformats.org/officeDocument/2006/relationships/slide" Target="slide14.xml"/><Relationship Id="rId23" Type="http://schemas.openxmlformats.org/officeDocument/2006/relationships/slide" Target="slide92.xml"/><Relationship Id="rId10" Type="http://schemas.openxmlformats.org/officeDocument/2006/relationships/slide" Target="slide93.xml"/><Relationship Id="rId19" Type="http://schemas.openxmlformats.org/officeDocument/2006/relationships/slide" Target="slide97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0.png"/><Relationship Id="rId5" Type="http://schemas.openxmlformats.org/officeDocument/2006/relationships/slide" Target="slide92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8.png"/><Relationship Id="rId18" Type="http://schemas.openxmlformats.org/officeDocument/2006/relationships/slide" Target="slide81.xml"/><Relationship Id="rId3" Type="http://schemas.openxmlformats.org/officeDocument/2006/relationships/image" Target="../media/image34.png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17" Type="http://schemas.openxmlformats.org/officeDocument/2006/relationships/slide" Target="slide80.xml"/><Relationship Id="rId2" Type="http://schemas.openxmlformats.org/officeDocument/2006/relationships/notesSlide" Target="../notesSlides/notesSlide10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11" Type="http://schemas.openxmlformats.org/officeDocument/2006/relationships/slide" Target="slide20.xml"/><Relationship Id="rId5" Type="http://schemas.openxmlformats.org/officeDocument/2006/relationships/slide" Target="slide103.xml"/><Relationship Id="rId15" Type="http://schemas.openxmlformats.org/officeDocument/2006/relationships/slide" Target="slide78.xml"/><Relationship Id="rId10" Type="http://schemas.openxmlformats.org/officeDocument/2006/relationships/slide" Target="slide102.xml"/><Relationship Id="rId19" Type="http://schemas.openxmlformats.org/officeDocument/2006/relationships/slide" Target="slide82.xml"/><Relationship Id="rId4" Type="http://schemas.openxmlformats.org/officeDocument/2006/relationships/slide" Target="slide98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5.png"/><Relationship Id="rId9" Type="http://schemas.openxmlformats.org/officeDocument/2006/relationships/slide" Target="slide10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36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37.png"/><Relationship Id="rId9" Type="http://schemas.openxmlformats.org/officeDocument/2006/relationships/slide" Target="slide10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5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4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7" Type="http://schemas.openxmlformats.org/officeDocument/2006/relationships/slide" Target="slide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05.xml"/><Relationship Id="rId3" Type="http://schemas.openxmlformats.org/officeDocument/2006/relationships/slide" Target="slide93.xml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3.xml"/><Relationship Id="rId11" Type="http://schemas.openxmlformats.org/officeDocument/2006/relationships/slide" Target="slide95.xml"/><Relationship Id="rId5" Type="http://schemas.openxmlformats.org/officeDocument/2006/relationships/slide" Target="slide100.xml"/><Relationship Id="rId15" Type="http://schemas.openxmlformats.org/officeDocument/2006/relationships/slide" Target="slide99.xml"/><Relationship Id="rId10" Type="http://schemas.openxmlformats.org/officeDocument/2006/relationships/slide" Target="slide108.xml"/><Relationship Id="rId4" Type="http://schemas.openxmlformats.org/officeDocument/2006/relationships/slide" Target="slide96.xml"/><Relationship Id="rId9" Type="http://schemas.openxmlformats.org/officeDocument/2006/relationships/slide" Target="slide106.xml"/><Relationship Id="rId14" Type="http://schemas.openxmlformats.org/officeDocument/2006/relationships/slide" Target="slide98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image" Target="../media/image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slide" Target="slide9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slide" Target="slide100.xml"/><Relationship Id="rId5" Type="http://schemas.openxmlformats.org/officeDocument/2006/relationships/image" Target="../media/image58.png"/><Relationship Id="rId10" Type="http://schemas.openxmlformats.org/officeDocument/2006/relationships/slide" Target="slide98.xml"/><Relationship Id="rId4" Type="http://schemas.openxmlformats.org/officeDocument/2006/relationships/image" Target="../media/image57.png"/><Relationship Id="rId9" Type="http://schemas.openxmlformats.org/officeDocument/2006/relationships/slide" Target="slide9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slide" Target="slide100.xml"/><Relationship Id="rId5" Type="http://schemas.openxmlformats.org/officeDocument/2006/relationships/image" Target="../media/image59.png"/><Relationship Id="rId10" Type="http://schemas.openxmlformats.org/officeDocument/2006/relationships/slide" Target="slide98.xml"/><Relationship Id="rId4" Type="http://schemas.openxmlformats.org/officeDocument/2006/relationships/image" Target="../media/image61.png"/><Relationship Id="rId9" Type="http://schemas.openxmlformats.org/officeDocument/2006/relationships/slide" Target="slide9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3.png"/><Relationship Id="rId7" Type="http://schemas.openxmlformats.org/officeDocument/2006/relationships/slide" Target="slide9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slide" Target="slide98.xml"/><Relationship Id="rId4" Type="http://schemas.openxmlformats.org/officeDocument/2006/relationships/slide" Target="slide9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4.gif"/><Relationship Id="rId7" Type="http://schemas.openxmlformats.org/officeDocument/2006/relationships/slide" Target="slide92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70.jpeg"/><Relationship Id="rId17" Type="http://schemas.openxmlformats.org/officeDocument/2006/relationships/image" Target="../media/image1.png"/><Relationship Id="rId2" Type="http://schemas.openxmlformats.org/officeDocument/2006/relationships/image" Target="../media/image68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2.png"/><Relationship Id="rId10" Type="http://schemas.openxmlformats.org/officeDocument/2006/relationships/image" Target="../media/image69.gif"/><Relationship Id="rId4" Type="http://schemas.openxmlformats.org/officeDocument/2006/relationships/image" Target="../media/image22.png"/><Relationship Id="rId9" Type="http://schemas.openxmlformats.org/officeDocument/2006/relationships/image" Target="../media/image66.gif"/><Relationship Id="rId1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5.xml"/><Relationship Id="rId3" Type="http://schemas.openxmlformats.org/officeDocument/2006/relationships/slide" Target="slide100.xml"/><Relationship Id="rId7" Type="http://schemas.openxmlformats.org/officeDocument/2006/relationships/slide" Target="slide104.xml"/><Relationship Id="rId12" Type="http://schemas.openxmlformats.org/officeDocument/2006/relationships/slide" Target="slide99.xml"/><Relationship Id="rId17" Type="http://schemas.openxmlformats.org/officeDocument/2006/relationships/image" Target="../media/image1.png"/><Relationship Id="rId2" Type="http://schemas.openxmlformats.org/officeDocument/2006/relationships/image" Target="../media/image15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108.xml"/><Relationship Id="rId5" Type="http://schemas.openxmlformats.org/officeDocument/2006/relationships/slide" Target="slide98.xml"/><Relationship Id="rId15" Type="http://schemas.openxmlformats.org/officeDocument/2006/relationships/slide" Target="slide97.xml"/><Relationship Id="rId10" Type="http://schemas.openxmlformats.org/officeDocument/2006/relationships/slide" Target="slide93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4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.png"/><Relationship Id="rId3" Type="http://schemas.openxmlformats.org/officeDocument/2006/relationships/image" Target="../media/image16.jpeg"/><Relationship Id="rId7" Type="http://schemas.openxmlformats.org/officeDocument/2006/relationships/slide" Target="slide100.xml"/><Relationship Id="rId12" Type="http://schemas.openxmlformats.org/officeDocument/2006/relationships/slide" Target="slide9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7.xml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slide" Target="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9954500" y="34046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309275-31C3-3B8B-5D23-D5236A07186E}"/>
              </a:ext>
            </a:extLst>
          </p:cNvPr>
          <p:cNvGrpSpPr/>
          <p:nvPr/>
        </p:nvGrpSpPr>
        <p:grpSpPr>
          <a:xfrm>
            <a:off x="9584956" y="5611383"/>
            <a:ext cx="716863" cy="184666"/>
            <a:chOff x="10114348" y="3078736"/>
            <a:chExt cx="716864" cy="184667"/>
          </a:xfrm>
        </p:grpSpPr>
        <p:sp>
          <p:nvSpPr>
            <p:cNvPr id="5" name="TextBox 4">
              <a:hlinkClick r:id="rId3" action="ppaction://hlinksldjump"/>
              <a:extLst>
                <a:ext uri="{FF2B5EF4-FFF2-40B4-BE49-F238E27FC236}">
                  <a16:creationId xmlns:a16="http://schemas.microsoft.com/office/drawing/2014/main" id="{053C2F03-182B-AFC6-AF45-BB2AD195513B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84FF2E1-AAD5-2980-3090-9563D4BDA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9F761-55C7-4FF4-26E0-C98E63B91E0C}"/>
              </a:ext>
            </a:extLst>
          </p:cNvPr>
          <p:cNvGrpSpPr/>
          <p:nvPr/>
        </p:nvGrpSpPr>
        <p:grpSpPr>
          <a:xfrm>
            <a:off x="6336058" y="2730476"/>
            <a:ext cx="2934639" cy="2304741"/>
            <a:chOff x="4856171" y="2730476"/>
            <a:chExt cx="2934639" cy="2304741"/>
          </a:xfrm>
        </p:grpSpPr>
        <p:pic>
          <p:nvPicPr>
            <p:cNvPr id="8" name="Picture 7" descr="A diagram of a circuit board&#10;&#10;AI-generated content may be incorrect.">
              <a:extLst>
                <a:ext uri="{FF2B5EF4-FFF2-40B4-BE49-F238E27FC236}">
                  <a16:creationId xmlns:a16="http://schemas.microsoft.com/office/drawing/2014/main" id="{BD4857BA-959F-21B0-EF5F-3AB4E08B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171" y="2730476"/>
              <a:ext cx="2934639" cy="2304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E676CF-ED0E-DC5C-FD81-5034A215201F}"/>
                </a:ext>
              </a:extLst>
            </p:cNvPr>
            <p:cNvSpPr txBox="1"/>
            <p:nvPr/>
          </p:nvSpPr>
          <p:spPr>
            <a:xfrm rot="5400000">
              <a:off x="5841726" y="3495873"/>
              <a:ext cx="963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157: </a:t>
              </a:r>
              <a:r>
                <a:rPr lang="en-US" sz="1400" dirty="0" err="1"/>
                <a:t>ARSrc</a:t>
              </a:r>
              <a:endParaRPr lang="en-US" sz="1400" dirty="0"/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1856A3-0411-64E4-0A75-D6071B336C5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67966" y="3376558"/>
            <a:ext cx="1586534" cy="1048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021240-E09C-3B2B-D6E9-B7EEE926064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367966" y="3481442"/>
            <a:ext cx="1586534" cy="768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EABDE0-D23F-D961-1ABB-9809BBA29276}"/>
              </a:ext>
            </a:extLst>
          </p:cNvPr>
          <p:cNvSpPr txBox="1"/>
          <p:nvPr/>
        </p:nvSpPr>
        <p:spPr>
          <a:xfrm>
            <a:off x="4842960" y="135191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[5],</a:t>
            </a:r>
            <a:r>
              <a:rPr lang="en-US" sz="1050" dirty="0" err="1"/>
              <a:t>Instr</a:t>
            </a:r>
            <a:r>
              <a:rPr lang="en-US" sz="1050" dirty="0"/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4102C-7135-C100-4C2B-29D3846B4379}"/>
              </a:ext>
            </a:extLst>
          </p:cNvPr>
          <p:cNvSpPr txBox="1"/>
          <p:nvPr/>
        </p:nvSpPr>
        <p:spPr>
          <a:xfrm>
            <a:off x="543431" y="2120510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750-042F-1158-EB60-49F60EECC376}"/>
              </a:ext>
            </a:extLst>
          </p:cNvPr>
          <p:cNvSpPr txBox="1"/>
          <p:nvPr/>
        </p:nvSpPr>
        <p:spPr>
          <a:xfrm>
            <a:off x="4871173" y="175117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[9],</a:t>
            </a:r>
            <a:r>
              <a:rPr lang="en-US" sz="1050" dirty="0" err="1"/>
              <a:t>Instr</a:t>
            </a:r>
            <a:r>
              <a:rPr lang="en-US" sz="1050" dirty="0"/>
              <a:t>[8]</a:t>
            </a: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96FE8F99-1FD0-D2DC-595A-B3D7401AFC23}"/>
              </a:ext>
            </a:extLst>
          </p:cNvPr>
          <p:cNvSpPr txBox="1"/>
          <p:nvPr/>
        </p:nvSpPr>
        <p:spPr>
          <a:xfrm>
            <a:off x="5156939" y="2945070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[9],</a:t>
            </a:r>
            <a:r>
              <a:rPr lang="en-US" sz="1200" dirty="0" err="1"/>
              <a:t>Instr</a:t>
            </a:r>
            <a:r>
              <a:rPr lang="en-US" sz="1200" dirty="0"/>
              <a:t>[8]</a:t>
            </a:r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F00C941B-1424-4EE5-5FEE-8C4A2B6B4211}"/>
              </a:ext>
            </a:extLst>
          </p:cNvPr>
          <p:cNvSpPr txBox="1"/>
          <p:nvPr/>
        </p:nvSpPr>
        <p:spPr>
          <a:xfrm>
            <a:off x="5156939" y="3792548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[5],</a:t>
            </a:r>
            <a:r>
              <a:rPr lang="en-US" sz="1200" dirty="0" err="1"/>
              <a:t>Instr</a:t>
            </a:r>
            <a:r>
              <a:rPr lang="en-US" sz="1200" dirty="0"/>
              <a:t>[1]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5119F70-6ED5-BBA5-1E3E-84F64B8F9BEB}"/>
              </a:ext>
            </a:extLst>
          </p:cNvPr>
          <p:cNvCxnSpPr>
            <a:stCxn id="24" idx="3"/>
          </p:cNvCxnSpPr>
          <p:nvPr/>
        </p:nvCxnSpPr>
        <p:spPr>
          <a:xfrm flipV="1">
            <a:off x="6287120" y="2947737"/>
            <a:ext cx="661120" cy="89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61CB31-3A53-B60B-C8EC-3D1F08FD375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287120" y="3037403"/>
            <a:ext cx="661120" cy="95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8A478A8-5AB4-2348-9877-8FB333E4A760}"/>
              </a:ext>
            </a:extLst>
          </p:cNvPr>
          <p:cNvCxnSpPr>
            <a:stCxn id="26" idx="3"/>
          </p:cNvCxnSpPr>
          <p:nvPr/>
        </p:nvCxnSpPr>
        <p:spPr>
          <a:xfrm flipV="1">
            <a:off x="6287120" y="3782503"/>
            <a:ext cx="661120" cy="1023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65F4537-0FE2-0E4D-BE8E-5966020A158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87120" y="3884881"/>
            <a:ext cx="678568" cy="92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0C00A2-611C-1853-2766-EF747760FAFE}"/>
              </a:ext>
            </a:extLst>
          </p:cNvPr>
          <p:cNvSpPr txBox="1"/>
          <p:nvPr/>
        </p:nvSpPr>
        <p:spPr>
          <a:xfrm>
            <a:off x="6355694" y="4737511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0v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2E3944-0493-9EB8-1E27-E2F0C7FFB9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676616" y="4868316"/>
            <a:ext cx="524284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0669A7A9-84F2-0FF1-1F7A-69B8D2F47DC1}"/>
              </a:ext>
            </a:extLst>
          </p:cNvPr>
          <p:cNvSpPr txBox="1"/>
          <p:nvPr/>
        </p:nvSpPr>
        <p:spPr>
          <a:xfrm>
            <a:off x="7979166" y="3675648"/>
            <a:ext cx="822661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Lo OE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15300" y="2148461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60568" cy="379413"/>
          </a:xfrm>
          <a:prstGeom prst="bentConnector3">
            <a:avLst>
              <a:gd name="adj1" fmla="val 123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 flipV="1">
            <a:off x="1629403" y="3406900"/>
            <a:ext cx="1000644" cy="353386"/>
          </a:xfrm>
          <a:prstGeom prst="bentConnector3">
            <a:avLst>
              <a:gd name="adj1" fmla="val 70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41472" y="2134666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BFAFCD07-1E3C-4D9E-D1EF-46AA8C65A293}"/>
              </a:ext>
            </a:extLst>
          </p:cNvPr>
          <p:cNvSpPr txBox="1"/>
          <p:nvPr/>
        </p:nvSpPr>
        <p:spPr>
          <a:xfrm>
            <a:off x="819566" y="3675647"/>
            <a:ext cx="80983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Hi OE</a:t>
            </a:r>
          </a:p>
        </p:txBody>
      </p:sp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6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8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9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9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10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11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9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12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9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9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13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13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4" action="ppaction://hlinksldjump"/>
                </a:rPr>
                <a:t>574: Stack  </a:t>
              </a:r>
              <a:r>
                <a:rPr lang="en-US" sz="1200" dirty="0" err="1">
                  <a:hlinkClick r:id="rId4" action="ppaction://hlinksldjump"/>
                </a:rPr>
                <a:t>Ptr</a:t>
              </a:r>
              <a:r>
                <a:rPr lang="en-US" sz="1200" dirty="0">
                  <a:hlinkClick r:id="rId4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5087842"/>
            <a:ext cx="3998911" cy="1002682"/>
          </a:xfrm>
          <a:prstGeom prst="bentConnector3">
            <a:avLst>
              <a:gd name="adj1" fmla="val 802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95641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SP[H] </a:t>
            </a:r>
            <a:r>
              <a:rPr lang="en-US" sz="1200" dirty="0" err="1"/>
              <a:t>Ld</a:t>
            </a:r>
            <a:r>
              <a:rPr lang="en-US" sz="1200" dirty="0"/>
              <a:t> 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843703"/>
            <a:ext cx="458780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175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2756445"/>
            <a:ext cx="3510420" cy="3334079"/>
          </a:xfrm>
          <a:prstGeom prst="bentConnector3">
            <a:avLst>
              <a:gd name="adj1" fmla="val 9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F284E2-FCFD-57B5-5757-EB32BFFF0733}"/>
              </a:ext>
            </a:extLst>
          </p:cNvPr>
          <p:cNvCxnSpPr>
            <a:stCxn id="2" idx="3"/>
          </p:cNvCxnSpPr>
          <p:nvPr/>
        </p:nvCxnSpPr>
        <p:spPr>
          <a:xfrm flipV="1">
            <a:off x="6398341" y="2489985"/>
            <a:ext cx="796543" cy="2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</a:t>
            </a:r>
            <a:r>
              <a:rPr lang="en-US" sz="1200" dirty="0" err="1"/>
              <a:t>TmpARRead</a:t>
            </a:r>
            <a:endParaRPr lang="en-US" sz="1200" dirty="0"/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r>
              <a:rPr lang="en-US" sz="1200" dirty="0"/>
              <a:t> </a:t>
            </a:r>
            <a:r>
              <a:rPr lang="en-US" sz="1200" strike="sngStrike" dirty="0"/>
              <a:t>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8014527" y="1457171"/>
            <a:ext cx="1653399" cy="693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3216547" y="1002019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3350793" y="1227091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4016704" y="965481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4136700" y="1188462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2546864" y="1872294"/>
            <a:ext cx="1364492" cy="2433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2314650" y="1752546"/>
            <a:ext cx="1567785" cy="2360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59A4F0-E310-3AE8-014F-301637818FAC}"/>
              </a:ext>
            </a:extLst>
          </p:cNvPr>
          <p:cNvGrpSpPr/>
          <p:nvPr/>
        </p:nvGrpSpPr>
        <p:grpSpPr>
          <a:xfrm>
            <a:off x="556823" y="1019185"/>
            <a:ext cx="830677" cy="161583"/>
            <a:chOff x="1992327" y="3559447"/>
            <a:chExt cx="830677" cy="283170"/>
          </a:xfrm>
        </p:grpSpPr>
        <p:sp>
          <p:nvSpPr>
            <p:cNvPr id="99" name="TextBox 9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40444D-D5D0-957B-58D6-1850248371E6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OpCode_18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7BE2ED5-D1F0-6406-89CF-E7CADB4D6B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67A54F-402B-3694-1943-C7A34A6EE695}"/>
              </a:ext>
            </a:extLst>
          </p:cNvPr>
          <p:cNvGrpSpPr/>
          <p:nvPr/>
        </p:nvGrpSpPr>
        <p:grpSpPr>
          <a:xfrm>
            <a:off x="709223" y="1200805"/>
            <a:ext cx="830677" cy="161583"/>
            <a:chOff x="1992327" y="3559447"/>
            <a:chExt cx="830677" cy="283170"/>
          </a:xfrm>
        </p:grpSpPr>
        <p:sp>
          <p:nvSpPr>
            <p:cNvPr id="105" name="TextBox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E56B9B-51BA-2570-03D3-F5BCCB587A72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OpCode_19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D818AC-4883-3B4A-B3F1-CB244460639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B9DA42-872C-EA0D-5D4D-3EFD25885A6F}"/>
              </a:ext>
            </a:extLst>
          </p:cNvPr>
          <p:cNvGrpSpPr/>
          <p:nvPr/>
        </p:nvGrpSpPr>
        <p:grpSpPr>
          <a:xfrm>
            <a:off x="861623" y="1382425"/>
            <a:ext cx="840295" cy="161583"/>
            <a:chOff x="1992327" y="3559447"/>
            <a:chExt cx="840295" cy="283170"/>
          </a:xfrm>
        </p:grpSpPr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267D7BF-B962-FD94-AE9D-E1FD3717AEE6}"/>
                </a:ext>
              </a:extLst>
            </p:cNvPr>
            <p:cNvSpPr txBox="1"/>
            <p:nvPr/>
          </p:nvSpPr>
          <p:spPr>
            <a:xfrm>
              <a:off x="1992327" y="3559447"/>
              <a:ext cx="84029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OpCode_1A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F768B05-2100-117D-3BE2-6B16A78543F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DCA1E8-433C-5870-B233-6A358F65A285}"/>
              </a:ext>
            </a:extLst>
          </p:cNvPr>
          <p:cNvGrpSpPr/>
          <p:nvPr/>
        </p:nvGrpSpPr>
        <p:grpSpPr>
          <a:xfrm>
            <a:off x="1014023" y="1564045"/>
            <a:ext cx="835485" cy="161583"/>
            <a:chOff x="1992327" y="3559447"/>
            <a:chExt cx="835485" cy="283170"/>
          </a:xfrm>
        </p:grpSpPr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F1701D29-0CCE-23CA-814F-4DB2968892B7}"/>
                </a:ext>
              </a:extLst>
            </p:cNvPr>
            <p:cNvSpPr txBox="1"/>
            <p:nvPr/>
          </p:nvSpPr>
          <p:spPr>
            <a:xfrm>
              <a:off x="1992327" y="3559447"/>
              <a:ext cx="83548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OpCode_1B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E853CF-A042-1B4A-638E-6FC3B5C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9B7DAF-7B1A-FD31-8C96-09467A78E6D3}"/>
              </a:ext>
            </a:extLst>
          </p:cNvPr>
          <p:cNvGrpSpPr/>
          <p:nvPr/>
        </p:nvGrpSpPr>
        <p:grpSpPr>
          <a:xfrm>
            <a:off x="1166423" y="1745665"/>
            <a:ext cx="833883" cy="161583"/>
            <a:chOff x="1992327" y="3559447"/>
            <a:chExt cx="833883" cy="283170"/>
          </a:xfrm>
        </p:grpSpPr>
        <p:sp>
          <p:nvSpPr>
            <p:cNvPr id="114" name="TextBox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08F9BA8-8634-5785-BB43-A97FD7714F7A}"/>
                </a:ext>
              </a:extLst>
            </p:cNvPr>
            <p:cNvSpPr txBox="1"/>
            <p:nvPr/>
          </p:nvSpPr>
          <p:spPr>
            <a:xfrm>
              <a:off x="1992327" y="3559447"/>
              <a:ext cx="83388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OpCode_1C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CFCF94-2F63-DA46-F1F1-96E374CB7FF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C552068-8412-91E3-21C4-0E9B5B565EB2}"/>
              </a:ext>
            </a:extLst>
          </p:cNvPr>
          <p:cNvGrpSpPr/>
          <p:nvPr/>
        </p:nvGrpSpPr>
        <p:grpSpPr>
          <a:xfrm>
            <a:off x="1318823" y="1927285"/>
            <a:ext cx="845103" cy="161583"/>
            <a:chOff x="1992327" y="3559447"/>
            <a:chExt cx="845103" cy="283170"/>
          </a:xfrm>
        </p:grpSpPr>
        <p:sp>
          <p:nvSpPr>
            <p:cNvPr id="117" name="TextBox 1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DBE9DF-F8C5-C957-6636-40CE739F5EF8}"/>
                </a:ext>
              </a:extLst>
            </p:cNvPr>
            <p:cNvSpPr txBox="1"/>
            <p:nvPr/>
          </p:nvSpPr>
          <p:spPr>
            <a:xfrm>
              <a:off x="1992327" y="3559447"/>
              <a:ext cx="84510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79ECE65-2FFF-5BAF-C5FE-542F219D594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29A26-4AEA-6618-7155-72BA354CE11B}"/>
              </a:ext>
            </a:extLst>
          </p:cNvPr>
          <p:cNvGrpSpPr/>
          <p:nvPr/>
        </p:nvGrpSpPr>
        <p:grpSpPr>
          <a:xfrm>
            <a:off x="1471223" y="2108905"/>
            <a:ext cx="827471" cy="161583"/>
            <a:chOff x="1992327" y="3559447"/>
            <a:chExt cx="827471" cy="283170"/>
          </a:xfrm>
        </p:grpSpPr>
        <p:sp>
          <p:nvSpPr>
            <p:cNvPr id="120" name="TextBox 1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9B634F-8875-5FD6-5FC7-8EE3F202B202}"/>
                </a:ext>
              </a:extLst>
            </p:cNvPr>
            <p:cNvSpPr txBox="1"/>
            <p:nvPr/>
          </p:nvSpPr>
          <p:spPr>
            <a:xfrm>
              <a:off x="1992327" y="3559447"/>
              <a:ext cx="82747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2B7DBD1-D406-6A7D-E5B6-8D977FAC02F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2C4BDB1-A36A-F902-33FF-3BE2AD1E2589}"/>
              </a:ext>
            </a:extLst>
          </p:cNvPr>
          <p:cNvGrpSpPr/>
          <p:nvPr/>
        </p:nvGrpSpPr>
        <p:grpSpPr>
          <a:xfrm>
            <a:off x="1623623" y="2290522"/>
            <a:ext cx="824265" cy="161583"/>
            <a:chOff x="1992327" y="3559447"/>
            <a:chExt cx="824265" cy="283170"/>
          </a:xfrm>
        </p:grpSpPr>
        <p:sp>
          <p:nvSpPr>
            <p:cNvPr id="123" name="TextBox 1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9591CF-D09F-DDF4-570E-A7634E9A2880}"/>
                </a:ext>
              </a:extLst>
            </p:cNvPr>
            <p:cNvSpPr txBox="1"/>
            <p:nvPr/>
          </p:nvSpPr>
          <p:spPr>
            <a:xfrm>
              <a:off x="1992327" y="3559447"/>
              <a:ext cx="82426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OpCode_1F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A0E2DC-D6A5-0579-522C-FEC0932A63D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3828AEE-265B-F1B0-99BE-D20A397BEBF5}"/>
              </a:ext>
            </a:extLst>
          </p:cNvPr>
          <p:cNvCxnSpPr>
            <a:stCxn id="99" idx="1"/>
          </p:cNvCxnSpPr>
          <p:nvPr/>
        </p:nvCxnSpPr>
        <p:spPr>
          <a:xfrm rot="10800000" flipV="1">
            <a:off x="351329" y="1099977"/>
            <a:ext cx="205494" cy="15544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7A7BBB2-814D-0208-003B-BF0D6D9659B7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 flipV="1">
            <a:off x="515761" y="1281597"/>
            <a:ext cx="193462" cy="1386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32ED23-65DF-56BD-5AEA-6475873C8376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672175" y="1463217"/>
            <a:ext cx="189449" cy="1199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E82D69C-8BCC-9C78-9700-5E8B3090C232}"/>
              </a:ext>
            </a:extLst>
          </p:cNvPr>
          <p:cNvCxnSpPr>
            <a:cxnSpLocks/>
            <a:stCxn id="111" idx="1"/>
          </p:cNvCxnSpPr>
          <p:nvPr/>
        </p:nvCxnSpPr>
        <p:spPr>
          <a:xfrm rot="10800000" flipV="1">
            <a:off x="830599" y="1644837"/>
            <a:ext cx="183425" cy="1019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102DA0D4-76C0-9DCD-C965-57EE1D65F63F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 flipV="1">
            <a:off x="1001051" y="1826457"/>
            <a:ext cx="165373" cy="8460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B0B3F4EC-DD2A-C854-5839-3E3A8CCFBCDB}"/>
              </a:ext>
            </a:extLst>
          </p:cNvPr>
          <p:cNvCxnSpPr>
            <a:cxnSpLocks/>
            <a:stCxn id="117" idx="1"/>
          </p:cNvCxnSpPr>
          <p:nvPr/>
        </p:nvCxnSpPr>
        <p:spPr>
          <a:xfrm rot="10800000" flipV="1">
            <a:off x="1153455" y="2008077"/>
            <a:ext cx="165369" cy="6423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6333EF6-5AA8-C614-2776-9BF87C4DD80C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1317889" y="2189697"/>
            <a:ext cx="153334" cy="486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08F6377C-6EDA-DDE7-3359-72FAD0AE0E7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1482321" y="2371313"/>
            <a:ext cx="141302" cy="319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hlinkClick r:id="rId15" action="ppaction://hlinksldjump"/>
            <a:extLst>
              <a:ext uri="{FF2B5EF4-FFF2-40B4-BE49-F238E27FC236}">
                <a16:creationId xmlns:a16="http://schemas.microsoft.com/office/drawing/2014/main" id="{9B5F8B9C-726A-6AB1-06E8-A4C5F44494AE}"/>
              </a:ext>
            </a:extLst>
          </p:cNvPr>
          <p:cNvSpPr txBox="1"/>
          <p:nvPr/>
        </p:nvSpPr>
        <p:spPr>
          <a:xfrm>
            <a:off x="1368176" y="96159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MAAL</a:t>
            </a:r>
          </a:p>
        </p:txBody>
      </p:sp>
      <p:sp>
        <p:nvSpPr>
          <p:cNvPr id="146" name="TextBox 145">
            <a:hlinkClick r:id="rId16" action="ppaction://hlinksldjump"/>
            <a:extLst>
              <a:ext uri="{FF2B5EF4-FFF2-40B4-BE49-F238E27FC236}">
                <a16:creationId xmlns:a16="http://schemas.microsoft.com/office/drawing/2014/main" id="{4538B22B-158B-42E6-F5DB-2DD3CBC20A36}"/>
              </a:ext>
            </a:extLst>
          </p:cNvPr>
          <p:cNvSpPr txBox="1"/>
          <p:nvPr/>
        </p:nvSpPr>
        <p:spPr>
          <a:xfrm>
            <a:off x="1520576" y="1162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MAAH</a:t>
            </a:r>
          </a:p>
        </p:txBody>
      </p:sp>
      <p:sp>
        <p:nvSpPr>
          <p:cNvPr id="147" name="TextBox 146">
            <a:hlinkClick r:id="rId17" action="ppaction://hlinksldjump"/>
            <a:extLst>
              <a:ext uri="{FF2B5EF4-FFF2-40B4-BE49-F238E27FC236}">
                <a16:creationId xmlns:a16="http://schemas.microsoft.com/office/drawing/2014/main" id="{C3EF2A60-6A4C-C119-00A8-678197310B9D}"/>
              </a:ext>
            </a:extLst>
          </p:cNvPr>
          <p:cNvSpPr txBox="1"/>
          <p:nvPr/>
        </p:nvSpPr>
        <p:spPr>
          <a:xfrm>
            <a:off x="1654770" y="133878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MAG</a:t>
            </a:r>
          </a:p>
        </p:txBody>
      </p:sp>
      <p:sp>
        <p:nvSpPr>
          <p:cNvPr id="148" name="TextBox 147">
            <a:hlinkClick r:id="rId18" action="ppaction://hlinksldjump"/>
            <a:extLst>
              <a:ext uri="{FF2B5EF4-FFF2-40B4-BE49-F238E27FC236}">
                <a16:creationId xmlns:a16="http://schemas.microsoft.com/office/drawing/2014/main" id="{D6B11A41-6C0F-2785-D7DB-540CA4260A3C}"/>
              </a:ext>
            </a:extLst>
          </p:cNvPr>
          <p:cNvSpPr txBox="1"/>
          <p:nvPr/>
        </p:nvSpPr>
        <p:spPr>
          <a:xfrm>
            <a:off x="1807170" y="1521263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149" name="TextBox 148">
            <a:hlinkClick r:id="rId19" action="ppaction://hlinksldjump"/>
            <a:extLst>
              <a:ext uri="{FF2B5EF4-FFF2-40B4-BE49-F238E27FC236}">
                <a16:creationId xmlns:a16="http://schemas.microsoft.com/office/drawing/2014/main" id="{1E0E6D9F-7D3A-F084-EF46-E45BAD01AA94}"/>
              </a:ext>
            </a:extLst>
          </p:cNvPr>
          <p:cNvSpPr txBox="1"/>
          <p:nvPr/>
        </p:nvSpPr>
        <p:spPr>
          <a:xfrm>
            <a:off x="1959570" y="17037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MGA</a:t>
            </a:r>
          </a:p>
        </p:txBody>
      </p:sp>
      <p:sp>
        <p:nvSpPr>
          <p:cNvPr id="150" name="TextBox 149">
            <a:hlinkClick r:id="rId19" action="ppaction://hlinksldjump"/>
            <a:extLst>
              <a:ext uri="{FF2B5EF4-FFF2-40B4-BE49-F238E27FC236}">
                <a16:creationId xmlns:a16="http://schemas.microsoft.com/office/drawing/2014/main" id="{DF751EA0-8ABB-5505-86C4-5B75AB451C1F}"/>
              </a:ext>
            </a:extLst>
          </p:cNvPr>
          <p:cNvSpPr txBox="1"/>
          <p:nvPr/>
        </p:nvSpPr>
        <p:spPr>
          <a:xfrm>
            <a:off x="2111970" y="1874191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39C9A7AD-D9E5-D0EB-DECF-073152418362}"/>
              </a:ext>
            </a:extLst>
          </p:cNvPr>
          <p:cNvSpPr txBox="1"/>
          <p:nvPr/>
        </p:nvSpPr>
        <p:spPr>
          <a:xfrm>
            <a:off x="2252338" y="206870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2" name="TextBox 151">
            <a:hlinkClick r:id="rId19" action="ppaction://hlinksldjump"/>
            <a:extLst>
              <a:ext uri="{FF2B5EF4-FFF2-40B4-BE49-F238E27FC236}">
                <a16:creationId xmlns:a16="http://schemas.microsoft.com/office/drawing/2014/main" id="{113294D3-FDE6-7E8B-44F7-9400A88BCF6D}"/>
              </a:ext>
            </a:extLst>
          </p:cNvPr>
          <p:cNvSpPr txBox="1"/>
          <p:nvPr/>
        </p:nvSpPr>
        <p:spPr>
          <a:xfrm>
            <a:off x="2392706" y="224516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7961</TotalTime>
  <Words>25306</Words>
  <Application>Microsoft Office PowerPoint</Application>
  <PresentationFormat>Widescreen</PresentationFormat>
  <Paragraphs>8066</Paragraphs>
  <Slides>141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21</cp:revision>
  <cp:lastPrinted>2025-11-30T17:43:50Z</cp:lastPrinted>
  <dcterms:created xsi:type="dcterms:W3CDTF">2022-02-06T02:47:09Z</dcterms:created>
  <dcterms:modified xsi:type="dcterms:W3CDTF">2025-12-01T02:01:14Z</dcterms:modified>
</cp:coreProperties>
</file>